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77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75351" cy="583264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dirty="0" smtClean="0"/>
              <a:t>«Воспитание любви к Родине через систему экологического воспитания».</a:t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800" dirty="0" smtClean="0"/>
              <a:t>МБДОУ Песчано -</a:t>
            </a:r>
            <a:r>
              <a:rPr lang="ru-RU" sz="2800" dirty="0" err="1" smtClean="0"/>
              <a:t>Ковалинский</a:t>
            </a:r>
            <a:r>
              <a:rPr lang="ru-RU" sz="2800" dirty="0" smtClean="0"/>
              <a:t> детский сад «Золотой ключик»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>Ноябрь 2015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607272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k\Desktop\Новая папка\IMG_20141216_0946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347864" cy="251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pk\Desktop\Новая папка\IMG_20141020_0914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7806"/>
            <a:ext cx="2787774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pk\Desktop\Новая папка\IMG_20141216_0945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12976"/>
            <a:ext cx="4661756" cy="349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620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k\Desktop\Новая папка (4)\DSC_5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879" y="188640"/>
            <a:ext cx="4248472" cy="283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pk\Desktop\масленица\IMG_20150218_1008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54811"/>
            <a:ext cx="4148772" cy="3111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pk\Desktop\Новая папка (5)\7556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344" y="3390674"/>
            <a:ext cx="4162619" cy="312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pk\Desktop\Новая папка (5)\8116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5688" y="138461"/>
            <a:ext cx="2353444" cy="313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688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DSCN11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7663"/>
            <a:ext cx="7920880" cy="63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5803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DSCN11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95057"/>
            <a:ext cx="7992888" cy="59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6160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DSCN11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27618"/>
            <a:ext cx="8208912" cy="615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5781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1097.JPG"/>
          <p:cNvPicPr>
            <a:picLocks noChangeAspect="1"/>
          </p:cNvPicPr>
          <p:nvPr/>
        </p:nvPicPr>
        <p:blipFill>
          <a:blip r:embed="rId2" cstate="print"/>
          <a:srcRect l="12486" r="12486"/>
          <a:stretch>
            <a:fillRect/>
          </a:stretch>
        </p:blipFill>
        <p:spPr>
          <a:xfrm>
            <a:off x="611560" y="192643"/>
            <a:ext cx="8064896" cy="629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7926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1101.JPG"/>
          <p:cNvPicPr>
            <a:picLocks noChangeAspect="1"/>
          </p:cNvPicPr>
          <p:nvPr/>
        </p:nvPicPr>
        <p:blipFill>
          <a:blip r:embed="rId2" cstate="print"/>
          <a:srcRect l="12486" r="12486"/>
          <a:stretch>
            <a:fillRect/>
          </a:stretch>
        </p:blipFill>
        <p:spPr>
          <a:xfrm>
            <a:off x="683568" y="332655"/>
            <a:ext cx="7920880" cy="609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7433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DSCN12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0648"/>
            <a:ext cx="7992888" cy="632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2613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ет. сад\23 фев\DSCN13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249" y="404664"/>
            <a:ext cx="8538092" cy="5976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10663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ет. сад\23 фев\DSCN14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23" y="404664"/>
            <a:ext cx="8735123" cy="59766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95346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фотоотчет\IMG_20150430_102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07" y="3535092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фотоотчет\IMG_20150430_1023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4355976" cy="326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0233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3\Desktop\дет. сад\DSCN1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7975432" cy="6120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217233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898477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451" y="571480"/>
            <a:ext cx="8454317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173" y="2959458"/>
            <a:ext cx="8401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90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отчет\IMG_20150430_103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4805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фотоотчет\IMG_20150430_103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36912"/>
            <a:ext cx="4764021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5353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отчет\IMG_20150430_1044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757" y="303789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фотоотчет\IMG_20150430_1046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8036" y="367177"/>
            <a:ext cx="3659899" cy="274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E:\фотоотчет\IMG_20150430_1047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003" y="3356992"/>
            <a:ext cx="389992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фотоотчет\IMG_20150430_1048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389992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8660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отчет\IMG_20150430_1049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540" y="141289"/>
            <a:ext cx="3930182" cy="294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фотоотчет\IMG_20150430_105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8664" y="3424308"/>
            <a:ext cx="3972806" cy="297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E:\фотоотчет\IMG_20150430_1052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539" y="3424308"/>
            <a:ext cx="3930183" cy="294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фотоотчет\IMG_20150430_1052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6632"/>
            <a:ext cx="399593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0090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отчет\IMG_20150430_1055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067944" cy="30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фотоотчет\IMG_20150430_1055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5932" y="175329"/>
            <a:ext cx="409194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E:\фотоотчет\IMG_20150430_1055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4067944" cy="30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фотоотчет\IMG_20150430_1055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5932" y="3370000"/>
            <a:ext cx="409194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4976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отчет\IMG_20150219_0938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4211960" cy="315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фотоотчет\IMG_20150219_0926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6736"/>
            <a:ext cx="4067944" cy="30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pk\Desktop\Новая папка (5)\8116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9452"/>
            <a:ext cx="4148937" cy="311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фотоотчет\IMG_20150305_0916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190" y="3476778"/>
            <a:ext cx="4244267" cy="31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4929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отчет\IMG_20150430_1014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фотоотчет\IMG_20150430_1015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2656"/>
            <a:ext cx="3923928" cy="294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E:\фотоотчет\IMG_20150430_1018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409194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фотоотчет\IMG_20150430_1018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6036" y="3604293"/>
            <a:ext cx="4139952" cy="31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7622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pk\Desktop\Новая папка (5)\IMG_20150430_0901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883" y="163100"/>
            <a:ext cx="2539427" cy="338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pk\Desktop\Новая папка (5)\IMG_20150430_0902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7728" y="163100"/>
            <a:ext cx="2210700" cy="29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pk\Desktop\Новая папка (5)\IMG_20150430_0918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2511" y="399994"/>
            <a:ext cx="3298416" cy="247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pk\Desktop\Новая папка (5)\IMG_20150430_0924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6724" y="3645024"/>
            <a:ext cx="364840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pk\Desktop\Новая папка (5)\91512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883" y="3789336"/>
            <a:ext cx="3567737" cy="267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652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</TotalTime>
  <Words>14</Words>
  <Application>Microsoft Office PowerPoint</Application>
  <PresentationFormat>Экран (4:3)</PresentationFormat>
  <Paragraphs>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«Воспитание любви к Родине через систему экологического воспитания».  МБДОУ Песчано -Ковалинский детский сад «Золотой ключик»   Ноябрь 2015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pk</dc:creator>
  <cp:lastModifiedBy>Елена</cp:lastModifiedBy>
  <cp:revision>4</cp:revision>
  <dcterms:created xsi:type="dcterms:W3CDTF">2015-11-05T11:10:06Z</dcterms:created>
  <dcterms:modified xsi:type="dcterms:W3CDTF">2015-11-10T10:31:22Z</dcterms:modified>
</cp:coreProperties>
</file>